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0"/>
  </p:notesMasterIdLst>
  <p:sldIdLst>
    <p:sldId id="300" r:id="rId3"/>
    <p:sldId id="302" r:id="rId4"/>
    <p:sldId id="298" r:id="rId5"/>
    <p:sldId id="299" r:id="rId6"/>
    <p:sldId id="296" r:id="rId7"/>
    <p:sldId id="297" r:id="rId8"/>
    <p:sldId id="301" r:id="rId9"/>
  </p:sldIdLst>
  <p:sldSz cx="9144000" cy="5143500" type="screen16x9"/>
  <p:notesSz cx="6858000" cy="9144000"/>
  <p:embeddedFontLst>
    <p:embeddedFont>
      <p:font typeface="Boucherie Block" panose="02000506000000020004" pitchFamily="2" charset="77"/>
      <p:regular r:id="rId11"/>
      <p:bold r:id="rId12"/>
      <p:italic r:id="rId13"/>
      <p:boldItalic r:id="rId14"/>
    </p:embeddedFont>
    <p:embeddedFont>
      <p:font typeface="Josefin Sans Thin" pitchFamily="2" charset="77"/>
      <p:regular r:id="rId15"/>
      <p:bold r:id="rId16"/>
      <p:italic r:id="rId17"/>
      <p:boldItalic r:id="rId18"/>
    </p:embeddedFont>
    <p:embeddedFont>
      <p:font typeface="Prata" pitchFamily="2" charset="77"/>
      <p:regular r:id="rId19"/>
    </p:embeddedFont>
    <p:embeddedFont>
      <p:font typeface="Proxima Nova" panose="02000506030000020004" pitchFamily="2" charset="0"/>
      <p:regular r:id="rId20"/>
      <p:bold r:id="rId21"/>
      <p:italic r:id="rId22"/>
      <p:boldItalic r:id="rId23"/>
    </p:embeddedFont>
    <p:embeddedFont>
      <p:font typeface="Proxima Nova Semibold" panose="02000506030000020004" pitchFamily="2" charset="0"/>
      <p:regular r:id="rId24"/>
      <p:bold r:id="rId25"/>
      <p:italic r:id="rId26"/>
      <p:boldItalic r:id="rId27"/>
    </p:embeddedFont>
    <p:embeddedFont>
      <p:font typeface="Raleway Light" panose="020B0503030101060003" pitchFamily="34" charset="77"/>
      <p:regular r:id="rId28"/>
      <p:bold r:id="rId29"/>
      <p:italic r:id="rId30"/>
      <p:boldItalic r:id="rId31"/>
    </p:embeddedFont>
    <p:embeddedFont>
      <p:font typeface="Surveyor Display Light" pitchFamily="2" charset="0"/>
      <p:regular r:id="rId32"/>
      <p:italic r:id="rId33"/>
    </p:embeddedFont>
    <p:embeddedFont>
      <p:font typeface="Surveyor Text" pitchFamily="2" charset="0"/>
      <p:regular r:id="rId34"/>
      <p:bold r:id="rId35"/>
      <p:italic r:id="rId36"/>
      <p:boldItalic r:id="rId37"/>
    </p:embeddedFont>
    <p:embeddedFont>
      <p:font typeface="Surveyor Text Book" pitchFamily="2" charset="0"/>
      <p:regular r:id="rId38"/>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 userDrawn="1">
          <p15:clr>
            <a:srgbClr val="9AA0A6"/>
          </p15:clr>
        </p15:guide>
        <p15:guide id="2" pos="5472" userDrawn="1">
          <p15:clr>
            <a:srgbClr val="9AA0A6"/>
          </p15:clr>
        </p15:guide>
        <p15:guide id="3" orient="horz" pos="324" userDrawn="1">
          <p15:clr>
            <a:srgbClr val="9AA0A6"/>
          </p15:clr>
        </p15:guide>
        <p15:guide id="4" pos="2880"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20DB6F-97C4-4975-8F83-C44C5B0B3846}">
  <a:tblStyle styleId="{E020DB6F-97C4-4975-8F83-C44C5B0B38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5"/>
    <p:restoredTop sz="94632"/>
  </p:normalViewPr>
  <p:slideViewPr>
    <p:cSldViewPr>
      <p:cViewPr varScale="1">
        <p:scale>
          <a:sx n="102" d="100"/>
          <a:sy n="102" d="100"/>
        </p:scale>
        <p:origin x="192" y="824"/>
      </p:cViewPr>
      <p:guideLst>
        <p:guide pos="288"/>
        <p:guide pos="5472"/>
        <p:guide orient="horz" pos="32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font" Target="fonts/font29.fntdata"/><Relationship Id="rId21" Type="http://schemas.openxmlformats.org/officeDocument/2006/relationships/font" Target="fonts/font11.fntdata"/><Relationship Id="rId34" Type="http://schemas.openxmlformats.org/officeDocument/2006/relationships/font" Target="fonts/font24.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font" Target="fonts/font27.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font" Target="fonts/font26.fntdata"/><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font" Target="fonts/font25.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38"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cc3015352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cc3015352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2391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cc3015352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cc3015352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108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cc3015352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cc3015352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9201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C66E5C"/>
        </a:solidFill>
        <a:effectLst/>
      </p:bgPr>
    </p:bg>
    <p:spTree>
      <p:nvGrpSpPr>
        <p:cNvPr id="1" name="Shape 8"/>
        <p:cNvGrpSpPr/>
        <p:nvPr/>
      </p:nvGrpSpPr>
      <p:grpSpPr>
        <a:xfrm>
          <a:off x="0" y="0"/>
          <a:ext cx="0" cy="0"/>
          <a:chOff x="0" y="0"/>
          <a:chExt cx="0" cy="0"/>
        </a:xfrm>
      </p:grpSpPr>
      <p:sp>
        <p:nvSpPr>
          <p:cNvPr id="12" name="Google Shape;12;p2"/>
          <p:cNvSpPr txBox="1">
            <a:spLocks noGrp="1"/>
          </p:cNvSpPr>
          <p:nvPr>
            <p:ph type="subTitle" idx="1"/>
          </p:nvPr>
        </p:nvSpPr>
        <p:spPr>
          <a:xfrm>
            <a:off x="1" y="2804409"/>
            <a:ext cx="7772399" cy="39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rgbClr val="FFF2EB"/>
                </a:solidFill>
                <a:latin typeface="Josefin Sans Thin"/>
                <a:ea typeface="Josefin Sans Thin"/>
                <a:cs typeface="Josefin Sans Thin"/>
                <a:sym typeface="Josefin Sans Thin"/>
              </a:defRPr>
            </a:lvl1pPr>
            <a:lvl2pPr lvl="1" algn="ctr" rtl="0">
              <a:lnSpc>
                <a:spcPct val="100000"/>
              </a:lnSpc>
              <a:spcBef>
                <a:spcPts val="1600"/>
              </a:spcBef>
              <a:spcAft>
                <a:spcPts val="0"/>
              </a:spcAft>
              <a:buNone/>
              <a:defRPr sz="1600">
                <a:solidFill>
                  <a:srgbClr val="FFF2EB"/>
                </a:solidFill>
                <a:latin typeface="Josefin Sans Thin"/>
                <a:ea typeface="Josefin Sans Thin"/>
                <a:cs typeface="Josefin Sans Thin"/>
                <a:sym typeface="Josefin Sans Thin"/>
              </a:defRPr>
            </a:lvl2pPr>
            <a:lvl3pPr lvl="2" algn="ctr" rtl="0">
              <a:lnSpc>
                <a:spcPct val="100000"/>
              </a:lnSpc>
              <a:spcBef>
                <a:spcPts val="1600"/>
              </a:spcBef>
              <a:spcAft>
                <a:spcPts val="0"/>
              </a:spcAft>
              <a:buNone/>
              <a:defRPr sz="1600">
                <a:solidFill>
                  <a:srgbClr val="FFF2EB"/>
                </a:solidFill>
                <a:latin typeface="Josefin Sans Thin"/>
                <a:ea typeface="Josefin Sans Thin"/>
                <a:cs typeface="Josefin Sans Thin"/>
                <a:sym typeface="Josefin Sans Thin"/>
              </a:defRPr>
            </a:lvl3pPr>
            <a:lvl4pPr lvl="3" algn="ctr" rtl="0">
              <a:lnSpc>
                <a:spcPct val="100000"/>
              </a:lnSpc>
              <a:spcBef>
                <a:spcPts val="1600"/>
              </a:spcBef>
              <a:spcAft>
                <a:spcPts val="0"/>
              </a:spcAft>
              <a:buNone/>
              <a:defRPr sz="1600">
                <a:solidFill>
                  <a:srgbClr val="FFF2EB"/>
                </a:solidFill>
                <a:latin typeface="Josefin Sans Thin"/>
                <a:ea typeface="Josefin Sans Thin"/>
                <a:cs typeface="Josefin Sans Thin"/>
                <a:sym typeface="Josefin Sans Thin"/>
              </a:defRPr>
            </a:lvl4pPr>
            <a:lvl5pPr lvl="4" algn="ctr" rtl="0">
              <a:lnSpc>
                <a:spcPct val="100000"/>
              </a:lnSpc>
              <a:spcBef>
                <a:spcPts val="1600"/>
              </a:spcBef>
              <a:spcAft>
                <a:spcPts val="0"/>
              </a:spcAft>
              <a:buNone/>
              <a:defRPr sz="1600">
                <a:solidFill>
                  <a:srgbClr val="FFF2EB"/>
                </a:solidFill>
                <a:latin typeface="Josefin Sans Thin"/>
                <a:ea typeface="Josefin Sans Thin"/>
                <a:cs typeface="Josefin Sans Thin"/>
                <a:sym typeface="Josefin Sans Thin"/>
              </a:defRPr>
            </a:lvl5pPr>
            <a:lvl6pPr lvl="5" algn="ctr" rtl="0">
              <a:lnSpc>
                <a:spcPct val="100000"/>
              </a:lnSpc>
              <a:spcBef>
                <a:spcPts val="1600"/>
              </a:spcBef>
              <a:spcAft>
                <a:spcPts val="0"/>
              </a:spcAft>
              <a:buNone/>
              <a:defRPr sz="1600">
                <a:solidFill>
                  <a:srgbClr val="FFF2EB"/>
                </a:solidFill>
                <a:latin typeface="Josefin Sans Thin"/>
                <a:ea typeface="Josefin Sans Thin"/>
                <a:cs typeface="Josefin Sans Thin"/>
                <a:sym typeface="Josefin Sans Thin"/>
              </a:defRPr>
            </a:lvl6pPr>
            <a:lvl7pPr lvl="6" algn="ctr" rtl="0">
              <a:lnSpc>
                <a:spcPct val="100000"/>
              </a:lnSpc>
              <a:spcBef>
                <a:spcPts val="1600"/>
              </a:spcBef>
              <a:spcAft>
                <a:spcPts val="0"/>
              </a:spcAft>
              <a:buNone/>
              <a:defRPr sz="1600">
                <a:solidFill>
                  <a:srgbClr val="FFF2EB"/>
                </a:solidFill>
                <a:latin typeface="Josefin Sans Thin"/>
                <a:ea typeface="Josefin Sans Thin"/>
                <a:cs typeface="Josefin Sans Thin"/>
                <a:sym typeface="Josefin Sans Thin"/>
              </a:defRPr>
            </a:lvl7pPr>
            <a:lvl8pPr lvl="7" algn="ctr" rtl="0">
              <a:lnSpc>
                <a:spcPct val="100000"/>
              </a:lnSpc>
              <a:spcBef>
                <a:spcPts val="1600"/>
              </a:spcBef>
              <a:spcAft>
                <a:spcPts val="0"/>
              </a:spcAft>
              <a:buNone/>
              <a:defRPr sz="1600">
                <a:solidFill>
                  <a:srgbClr val="FFF2EB"/>
                </a:solidFill>
                <a:latin typeface="Josefin Sans Thin"/>
                <a:ea typeface="Josefin Sans Thin"/>
                <a:cs typeface="Josefin Sans Thin"/>
                <a:sym typeface="Josefin Sans Thin"/>
              </a:defRPr>
            </a:lvl8pPr>
            <a:lvl9pPr lvl="8" algn="ctr" rtl="0">
              <a:lnSpc>
                <a:spcPct val="100000"/>
              </a:lnSpc>
              <a:spcBef>
                <a:spcPts val="1600"/>
              </a:spcBef>
              <a:spcAft>
                <a:spcPts val="1600"/>
              </a:spcAft>
              <a:buNone/>
              <a:defRPr sz="1600">
                <a:solidFill>
                  <a:srgbClr val="FFF2EB"/>
                </a:solidFill>
                <a:latin typeface="Josefin Sans Thin"/>
                <a:ea typeface="Josefin Sans Thin"/>
                <a:cs typeface="Josefin Sans Thin"/>
                <a:sym typeface="Josefin Sans Thin"/>
              </a:defRPr>
            </a:lvl9pPr>
          </a:lstStyle>
          <a:p>
            <a:endParaRPr/>
          </a:p>
        </p:txBody>
      </p:sp>
      <p:sp>
        <p:nvSpPr>
          <p:cNvPr id="13" name="Google Shape;13;p2"/>
          <p:cNvSpPr txBox="1">
            <a:spLocks noGrp="1"/>
          </p:cNvSpPr>
          <p:nvPr>
            <p:ph type="ctrTitle"/>
          </p:nvPr>
        </p:nvSpPr>
        <p:spPr>
          <a:xfrm>
            <a:off x="0" y="0"/>
            <a:ext cx="7772400" cy="257175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600" b="0">
                <a:solidFill>
                  <a:srgbClr val="FFF2EB"/>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dirty="0"/>
          </a:p>
        </p:txBody>
      </p:sp>
      <p:pic>
        <p:nvPicPr>
          <p:cNvPr id="5" name="Picture 4" descr="A close up of a logo&#10;&#10;Description automatically generated">
            <a:extLst>
              <a:ext uri="{FF2B5EF4-FFF2-40B4-BE49-F238E27FC236}">
                <a16:creationId xmlns:a16="http://schemas.microsoft.com/office/drawing/2014/main" id="{2B009E84-0C42-F048-BF84-6BD740FA9824}"/>
              </a:ext>
            </a:extLst>
          </p:cNvPr>
          <p:cNvPicPr>
            <a:picLocks noChangeAspect="1"/>
          </p:cNvPicPr>
          <p:nvPr userDrawn="1"/>
        </p:nvPicPr>
        <p:blipFill>
          <a:blip r:embed="rId2">
            <a:duotone>
              <a:prstClr val="black"/>
              <a:schemeClr val="bg2">
                <a:tint val="45000"/>
                <a:satMod val="400000"/>
              </a:schemeClr>
            </a:duotone>
            <a:alphaModFix amt="50000"/>
          </a:blip>
          <a:stretch>
            <a:fillRect/>
          </a:stretch>
        </p:blipFill>
        <p:spPr>
          <a:xfrm>
            <a:off x="6742564" y="342900"/>
            <a:ext cx="4800600" cy="48006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pic>
        <p:nvPicPr>
          <p:cNvPr id="4" name="Picture 3" descr="A close up of an animal&#10;&#10;Description automatically generated">
            <a:extLst>
              <a:ext uri="{FF2B5EF4-FFF2-40B4-BE49-F238E27FC236}">
                <a16:creationId xmlns:a16="http://schemas.microsoft.com/office/drawing/2014/main" id="{AD7FB44D-F579-8F4E-897C-F0E574303971}"/>
              </a:ext>
            </a:extLst>
          </p:cNvPr>
          <p:cNvPicPr>
            <a:picLocks noChangeAspect="1"/>
          </p:cNvPicPr>
          <p:nvPr userDrawn="1"/>
        </p:nvPicPr>
        <p:blipFill>
          <a:blip r:embed="rId2">
            <a:duotone>
              <a:prstClr val="black"/>
              <a:schemeClr val="tx2">
                <a:tint val="45000"/>
                <a:satMod val="400000"/>
              </a:schemeClr>
            </a:duotone>
            <a:alphaModFix amt="25000"/>
          </a:blip>
          <a:stretch>
            <a:fillRect/>
          </a:stretch>
        </p:blipFill>
        <p:spPr>
          <a:xfrm>
            <a:off x="2857500" y="0"/>
            <a:ext cx="3432048" cy="5148072"/>
          </a:xfrm>
          <a:prstGeom prst="rect">
            <a:avLst/>
          </a:prstGeom>
        </p:spPr>
      </p:pic>
      <p:sp>
        <p:nvSpPr>
          <p:cNvPr id="26" name="Google Shape;26;p6"/>
          <p:cNvSpPr txBox="1">
            <a:spLocks noGrp="1"/>
          </p:cNvSpPr>
          <p:nvPr>
            <p:ph type="ctrTitle"/>
          </p:nvPr>
        </p:nvSpPr>
        <p:spPr>
          <a:xfrm>
            <a:off x="1151701" y="541750"/>
            <a:ext cx="68409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8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lt1"/>
        </a:solid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type="blank">
  <p:cSld name="slideshow">
    <p:bg>
      <p:bgPr>
        <a:solidFill>
          <a:schemeClr val="tx1"/>
        </a:solidFill>
        <a:effectLst/>
      </p:bgPr>
    </p:bg>
    <p:spTree>
      <p:nvGrpSpPr>
        <p:cNvPr id="1" name="Shape 106"/>
        <p:cNvGrpSpPr/>
        <p:nvPr/>
      </p:nvGrpSpPr>
      <p:grpSpPr>
        <a:xfrm>
          <a:off x="0" y="0"/>
          <a:ext cx="0" cy="0"/>
          <a:chOff x="0" y="0"/>
          <a:chExt cx="0" cy="0"/>
        </a:xfrm>
      </p:grpSpPr>
      <p:pic>
        <p:nvPicPr>
          <p:cNvPr id="3" name="Picture 2">
            <a:extLst>
              <a:ext uri="{FF2B5EF4-FFF2-40B4-BE49-F238E27FC236}">
                <a16:creationId xmlns:a16="http://schemas.microsoft.com/office/drawing/2014/main" id="{D1AF3ACA-D3F2-4043-AD56-44C1F0DDA03A}"/>
              </a:ext>
              <a:ext uri="{C183D7F6-B498-43B3-948B-1728B52AA6E4}">
                <adec:decorative xmlns:adec="http://schemas.microsoft.com/office/drawing/2017/decorative" val="1"/>
              </a:ext>
            </a:extLst>
          </p:cNvPr>
          <p:cNvPicPr>
            <a:picLocks noChangeAspect="1"/>
          </p:cNvPicPr>
          <p:nvPr userDrawn="1"/>
        </p:nvPicPr>
        <p:blipFill>
          <a:blip r:embed="rId2">
            <a:alphaModFix amt="8000"/>
          </a:blip>
          <a:stretch>
            <a:fillRect/>
          </a:stretch>
        </p:blipFill>
        <p:spPr>
          <a:xfrm>
            <a:off x="-2401351" y="342900"/>
            <a:ext cx="4800600" cy="4800600"/>
          </a:xfrm>
          <a:prstGeom prst="rect">
            <a:avLst/>
          </a:prstGeom>
        </p:spPr>
      </p:pic>
      <p:pic>
        <p:nvPicPr>
          <p:cNvPr id="5" name="Picture 4">
            <a:extLst>
              <a:ext uri="{FF2B5EF4-FFF2-40B4-BE49-F238E27FC236}">
                <a16:creationId xmlns:a16="http://schemas.microsoft.com/office/drawing/2014/main" id="{E3AE5A75-CBAA-A147-81C9-E2A3E609DB60}"/>
              </a:ext>
              <a:ext uri="{C183D7F6-B498-43B3-948B-1728B52AA6E4}">
                <adec:decorative xmlns:adec="http://schemas.microsoft.com/office/drawing/2017/decorative" val="1"/>
              </a:ext>
            </a:extLst>
          </p:cNvPr>
          <p:cNvPicPr>
            <a:picLocks noChangeAspect="1"/>
          </p:cNvPicPr>
          <p:nvPr userDrawn="1"/>
        </p:nvPicPr>
        <p:blipFill>
          <a:blip r:embed="rId2">
            <a:alphaModFix amt="8000"/>
          </a:blip>
          <a:stretch>
            <a:fillRect/>
          </a:stretch>
        </p:blipFill>
        <p:spPr>
          <a:xfrm>
            <a:off x="6734704" y="342900"/>
            <a:ext cx="4800600" cy="4800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2E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85851"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C66E5C"/>
              </a:buClr>
              <a:buSzPts val="2800"/>
              <a:buFont typeface="Prata"/>
              <a:buNone/>
              <a:defRPr sz="2800">
                <a:solidFill>
                  <a:srgbClr val="C66E5C"/>
                </a:solidFill>
                <a:latin typeface="Prata"/>
                <a:ea typeface="Prata"/>
                <a:cs typeface="Prata"/>
                <a:sym typeface="Prata"/>
              </a:defRPr>
            </a:lvl1pPr>
            <a:lvl2pPr lvl="1">
              <a:spcBef>
                <a:spcPts val="0"/>
              </a:spcBef>
              <a:spcAft>
                <a:spcPts val="0"/>
              </a:spcAft>
              <a:buClr>
                <a:srgbClr val="C66E5C"/>
              </a:buClr>
              <a:buSzPts val="2800"/>
              <a:buFont typeface="Prata"/>
              <a:buNone/>
              <a:defRPr sz="2800">
                <a:solidFill>
                  <a:srgbClr val="C66E5C"/>
                </a:solidFill>
                <a:latin typeface="Prata"/>
                <a:ea typeface="Prata"/>
                <a:cs typeface="Prata"/>
                <a:sym typeface="Prata"/>
              </a:defRPr>
            </a:lvl2pPr>
            <a:lvl3pPr lvl="2">
              <a:spcBef>
                <a:spcPts val="0"/>
              </a:spcBef>
              <a:spcAft>
                <a:spcPts val="0"/>
              </a:spcAft>
              <a:buClr>
                <a:srgbClr val="C66E5C"/>
              </a:buClr>
              <a:buSzPts val="2800"/>
              <a:buFont typeface="Prata"/>
              <a:buNone/>
              <a:defRPr sz="2800">
                <a:solidFill>
                  <a:srgbClr val="C66E5C"/>
                </a:solidFill>
                <a:latin typeface="Prata"/>
                <a:ea typeface="Prata"/>
                <a:cs typeface="Prata"/>
                <a:sym typeface="Prata"/>
              </a:defRPr>
            </a:lvl3pPr>
            <a:lvl4pPr lvl="3">
              <a:spcBef>
                <a:spcPts val="0"/>
              </a:spcBef>
              <a:spcAft>
                <a:spcPts val="0"/>
              </a:spcAft>
              <a:buClr>
                <a:srgbClr val="C66E5C"/>
              </a:buClr>
              <a:buSzPts val="2800"/>
              <a:buFont typeface="Prata"/>
              <a:buNone/>
              <a:defRPr sz="2800">
                <a:solidFill>
                  <a:srgbClr val="C66E5C"/>
                </a:solidFill>
                <a:latin typeface="Prata"/>
                <a:ea typeface="Prata"/>
                <a:cs typeface="Prata"/>
                <a:sym typeface="Prata"/>
              </a:defRPr>
            </a:lvl4pPr>
            <a:lvl5pPr lvl="4">
              <a:spcBef>
                <a:spcPts val="0"/>
              </a:spcBef>
              <a:spcAft>
                <a:spcPts val="0"/>
              </a:spcAft>
              <a:buClr>
                <a:srgbClr val="C66E5C"/>
              </a:buClr>
              <a:buSzPts val="2800"/>
              <a:buFont typeface="Prata"/>
              <a:buNone/>
              <a:defRPr sz="2800">
                <a:solidFill>
                  <a:srgbClr val="C66E5C"/>
                </a:solidFill>
                <a:latin typeface="Prata"/>
                <a:ea typeface="Prata"/>
                <a:cs typeface="Prata"/>
                <a:sym typeface="Prata"/>
              </a:defRPr>
            </a:lvl5pPr>
            <a:lvl6pPr lvl="5">
              <a:spcBef>
                <a:spcPts val="0"/>
              </a:spcBef>
              <a:spcAft>
                <a:spcPts val="0"/>
              </a:spcAft>
              <a:buClr>
                <a:srgbClr val="C66E5C"/>
              </a:buClr>
              <a:buSzPts val="2800"/>
              <a:buFont typeface="Prata"/>
              <a:buNone/>
              <a:defRPr sz="2800">
                <a:solidFill>
                  <a:srgbClr val="C66E5C"/>
                </a:solidFill>
                <a:latin typeface="Prata"/>
                <a:ea typeface="Prata"/>
                <a:cs typeface="Prata"/>
                <a:sym typeface="Prata"/>
              </a:defRPr>
            </a:lvl6pPr>
            <a:lvl7pPr lvl="6">
              <a:spcBef>
                <a:spcPts val="0"/>
              </a:spcBef>
              <a:spcAft>
                <a:spcPts val="0"/>
              </a:spcAft>
              <a:buClr>
                <a:srgbClr val="C66E5C"/>
              </a:buClr>
              <a:buSzPts val="2800"/>
              <a:buFont typeface="Prata"/>
              <a:buNone/>
              <a:defRPr sz="2800">
                <a:solidFill>
                  <a:srgbClr val="C66E5C"/>
                </a:solidFill>
                <a:latin typeface="Prata"/>
                <a:ea typeface="Prata"/>
                <a:cs typeface="Prata"/>
                <a:sym typeface="Prata"/>
              </a:defRPr>
            </a:lvl7pPr>
            <a:lvl8pPr lvl="7">
              <a:spcBef>
                <a:spcPts val="0"/>
              </a:spcBef>
              <a:spcAft>
                <a:spcPts val="0"/>
              </a:spcAft>
              <a:buClr>
                <a:srgbClr val="C66E5C"/>
              </a:buClr>
              <a:buSzPts val="2800"/>
              <a:buFont typeface="Prata"/>
              <a:buNone/>
              <a:defRPr sz="2800">
                <a:solidFill>
                  <a:srgbClr val="C66E5C"/>
                </a:solidFill>
                <a:latin typeface="Prata"/>
                <a:ea typeface="Prata"/>
                <a:cs typeface="Prata"/>
                <a:sym typeface="Prata"/>
              </a:defRPr>
            </a:lvl8pPr>
            <a:lvl9pPr lvl="8">
              <a:spcBef>
                <a:spcPts val="0"/>
              </a:spcBef>
              <a:spcAft>
                <a:spcPts val="0"/>
              </a:spcAft>
              <a:buClr>
                <a:srgbClr val="C66E5C"/>
              </a:buClr>
              <a:buSzPts val="2800"/>
              <a:buFont typeface="Prata"/>
              <a:buNone/>
              <a:defRPr sz="2800">
                <a:solidFill>
                  <a:srgbClr val="C66E5C"/>
                </a:solidFill>
                <a:latin typeface="Prata"/>
                <a:ea typeface="Prata"/>
                <a:cs typeface="Prata"/>
                <a:sym typeface="Prata"/>
              </a:defRPr>
            </a:lvl9pPr>
          </a:lstStyle>
          <a:p>
            <a:endParaRPr/>
          </a:p>
        </p:txBody>
      </p:sp>
      <p:sp>
        <p:nvSpPr>
          <p:cNvPr id="7" name="Google Shape;7;p1"/>
          <p:cNvSpPr txBox="1">
            <a:spLocks noGrp="1"/>
          </p:cNvSpPr>
          <p:nvPr>
            <p:ph type="body" idx="1"/>
          </p:nvPr>
        </p:nvSpPr>
        <p:spPr>
          <a:xfrm>
            <a:off x="285851"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aleway Light"/>
              <a:buChar char="●"/>
              <a:defRPr sz="1800">
                <a:solidFill>
                  <a:schemeClr val="lt2"/>
                </a:solidFill>
                <a:latin typeface="Raleway Light"/>
                <a:ea typeface="Raleway Light"/>
                <a:cs typeface="Raleway Light"/>
                <a:sym typeface="Raleway Light"/>
              </a:defRPr>
            </a:lvl1pPr>
            <a:lvl2pPr marL="914400" lvl="1" indent="-317500">
              <a:lnSpc>
                <a:spcPct val="115000"/>
              </a:lnSpc>
              <a:spcBef>
                <a:spcPts val="1600"/>
              </a:spcBef>
              <a:spcAft>
                <a:spcPts val="0"/>
              </a:spcAft>
              <a:buClr>
                <a:schemeClr val="lt2"/>
              </a:buClr>
              <a:buSzPts val="1400"/>
              <a:buFont typeface="Raleway Light"/>
              <a:buChar char="○"/>
              <a:defRPr>
                <a:solidFill>
                  <a:schemeClr val="lt2"/>
                </a:solidFill>
                <a:latin typeface="Raleway Light"/>
                <a:ea typeface="Raleway Light"/>
                <a:cs typeface="Raleway Light"/>
                <a:sym typeface="Raleway Light"/>
              </a:defRPr>
            </a:lvl2pPr>
            <a:lvl3pPr marL="1371600" lvl="2" indent="-317500">
              <a:lnSpc>
                <a:spcPct val="115000"/>
              </a:lnSpc>
              <a:spcBef>
                <a:spcPts val="1600"/>
              </a:spcBef>
              <a:spcAft>
                <a:spcPts val="0"/>
              </a:spcAft>
              <a:buClr>
                <a:schemeClr val="lt2"/>
              </a:buClr>
              <a:buSzPts val="1400"/>
              <a:buFont typeface="Raleway Light"/>
              <a:buChar char="■"/>
              <a:defRPr>
                <a:solidFill>
                  <a:schemeClr val="lt2"/>
                </a:solidFill>
                <a:latin typeface="Raleway Light"/>
                <a:ea typeface="Raleway Light"/>
                <a:cs typeface="Raleway Light"/>
                <a:sym typeface="Raleway Light"/>
              </a:defRPr>
            </a:lvl3pPr>
            <a:lvl4pPr marL="1828800" lvl="3" indent="-317500">
              <a:lnSpc>
                <a:spcPct val="115000"/>
              </a:lnSpc>
              <a:spcBef>
                <a:spcPts val="1600"/>
              </a:spcBef>
              <a:spcAft>
                <a:spcPts val="0"/>
              </a:spcAft>
              <a:buClr>
                <a:schemeClr val="lt2"/>
              </a:buClr>
              <a:buSzPts val="1400"/>
              <a:buFont typeface="Raleway Light"/>
              <a:buChar char="●"/>
              <a:defRPr>
                <a:solidFill>
                  <a:schemeClr val="lt2"/>
                </a:solidFill>
                <a:latin typeface="Raleway Light"/>
                <a:ea typeface="Raleway Light"/>
                <a:cs typeface="Raleway Light"/>
                <a:sym typeface="Raleway Light"/>
              </a:defRPr>
            </a:lvl4pPr>
            <a:lvl5pPr marL="2286000" lvl="4" indent="-317500">
              <a:lnSpc>
                <a:spcPct val="115000"/>
              </a:lnSpc>
              <a:spcBef>
                <a:spcPts val="1600"/>
              </a:spcBef>
              <a:spcAft>
                <a:spcPts val="0"/>
              </a:spcAft>
              <a:buClr>
                <a:schemeClr val="lt2"/>
              </a:buClr>
              <a:buSzPts val="1400"/>
              <a:buFont typeface="Raleway Light"/>
              <a:buChar char="○"/>
              <a:defRPr>
                <a:solidFill>
                  <a:schemeClr val="lt2"/>
                </a:solidFill>
                <a:latin typeface="Raleway Light"/>
                <a:ea typeface="Raleway Light"/>
                <a:cs typeface="Raleway Light"/>
                <a:sym typeface="Raleway Light"/>
              </a:defRPr>
            </a:lvl5pPr>
            <a:lvl6pPr marL="2743200" lvl="5" indent="-317500">
              <a:lnSpc>
                <a:spcPct val="115000"/>
              </a:lnSpc>
              <a:spcBef>
                <a:spcPts val="1600"/>
              </a:spcBef>
              <a:spcAft>
                <a:spcPts val="0"/>
              </a:spcAft>
              <a:buClr>
                <a:schemeClr val="lt2"/>
              </a:buClr>
              <a:buSzPts val="1400"/>
              <a:buFont typeface="Raleway Light"/>
              <a:buChar char="■"/>
              <a:defRPr>
                <a:solidFill>
                  <a:schemeClr val="lt2"/>
                </a:solidFill>
                <a:latin typeface="Raleway Light"/>
                <a:ea typeface="Raleway Light"/>
                <a:cs typeface="Raleway Light"/>
                <a:sym typeface="Raleway Light"/>
              </a:defRPr>
            </a:lvl6pPr>
            <a:lvl7pPr marL="3200400" lvl="6" indent="-317500">
              <a:lnSpc>
                <a:spcPct val="115000"/>
              </a:lnSpc>
              <a:spcBef>
                <a:spcPts val="1600"/>
              </a:spcBef>
              <a:spcAft>
                <a:spcPts val="0"/>
              </a:spcAft>
              <a:buClr>
                <a:schemeClr val="lt2"/>
              </a:buClr>
              <a:buSzPts val="1400"/>
              <a:buFont typeface="Raleway Light"/>
              <a:buChar char="●"/>
              <a:defRPr>
                <a:solidFill>
                  <a:schemeClr val="lt2"/>
                </a:solidFill>
                <a:latin typeface="Raleway Light"/>
                <a:ea typeface="Raleway Light"/>
                <a:cs typeface="Raleway Light"/>
                <a:sym typeface="Raleway Light"/>
              </a:defRPr>
            </a:lvl7pPr>
            <a:lvl8pPr marL="3657600" lvl="7" indent="-317500">
              <a:lnSpc>
                <a:spcPct val="115000"/>
              </a:lnSpc>
              <a:spcBef>
                <a:spcPts val="1600"/>
              </a:spcBef>
              <a:spcAft>
                <a:spcPts val="0"/>
              </a:spcAft>
              <a:buClr>
                <a:schemeClr val="lt2"/>
              </a:buClr>
              <a:buSzPts val="1400"/>
              <a:buFont typeface="Raleway Light"/>
              <a:buChar char="○"/>
              <a:defRPr>
                <a:solidFill>
                  <a:schemeClr val="lt2"/>
                </a:solidFill>
                <a:latin typeface="Raleway Light"/>
                <a:ea typeface="Raleway Light"/>
                <a:cs typeface="Raleway Light"/>
                <a:sym typeface="Raleway Light"/>
              </a:defRPr>
            </a:lvl8pPr>
            <a:lvl9pPr marL="4114800" lvl="8" indent="-317500">
              <a:lnSpc>
                <a:spcPct val="115000"/>
              </a:lnSpc>
              <a:spcBef>
                <a:spcPts val="1600"/>
              </a:spcBef>
              <a:spcAft>
                <a:spcPts val="1600"/>
              </a:spcAft>
              <a:buClr>
                <a:schemeClr val="lt2"/>
              </a:buClr>
              <a:buSzPts val="1400"/>
              <a:buFont typeface="Raleway Light"/>
              <a:buChar char="■"/>
              <a:defRPr>
                <a:solidFill>
                  <a:schemeClr val="lt2"/>
                </a:solidFill>
                <a:latin typeface="Raleway Light"/>
                <a:ea typeface="Raleway Light"/>
                <a:cs typeface="Raleway Light"/>
                <a:sym typeface="Raleway Light"/>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66" r:id="rId3"/>
    <p:sldLayoutId id="2147483667" r:id="rId4"/>
    <p:sldLayoutId id="214748366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3"/>
        <p:cNvGrpSpPr/>
        <p:nvPr/>
      </p:nvGrpSpPr>
      <p:grpSpPr>
        <a:xfrm>
          <a:off x="0" y="0"/>
          <a:ext cx="0" cy="0"/>
          <a:chOff x="0" y="0"/>
          <a:chExt cx="0" cy="0"/>
        </a:xfrm>
      </p:grpSpPr>
      <p:sp>
        <p:nvSpPr>
          <p:cNvPr id="104" name="Google Shape;104;p23"/>
          <p:cNvSpPr txBox="1">
            <a:spLocks noGrp="1"/>
          </p:cNvSpPr>
          <p:nvPr>
            <p:ph type="title"/>
          </p:nvPr>
        </p:nvSpPr>
        <p:spPr>
          <a:xfrm>
            <a:off x="1068101"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5" name="Google Shape;105;p23"/>
          <p:cNvSpPr txBox="1">
            <a:spLocks noGrp="1"/>
          </p:cNvSpPr>
          <p:nvPr>
            <p:ph type="body" idx="1"/>
          </p:nvPr>
        </p:nvSpPr>
        <p:spPr>
          <a:xfrm>
            <a:off x="1068101"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4a"/><Relationship Id="rId1" Type="http://schemas.openxmlformats.org/officeDocument/2006/relationships/audio" Target="NULL"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099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05 St. Louis Blues.m4a">
            <a:hlinkClick r:id="" action="ppaction://media"/>
            <a:extLst>
              <a:ext uri="{FF2B5EF4-FFF2-40B4-BE49-F238E27FC236}">
                <a16:creationId xmlns:a16="http://schemas.microsoft.com/office/drawing/2014/main" id="{C3408718-D2DD-914D-8542-A759233DE836}"/>
              </a:ext>
              <a:ext uri="{C183D7F6-B498-43B3-948B-1728B52AA6E4}">
                <adec:decorative xmlns:adec="http://schemas.microsoft.com/office/drawing/2017/decorative" val="1"/>
              </a:ext>
            </a:extLst>
          </p:cNvPr>
          <p:cNvPicPr>
            <a:picLocks noChangeAspect="1"/>
          </p:cNvPicPr>
          <p:nvPr>
            <a:audioFile r:link="rId1"/>
            <p:extLst>
              <p:ext uri="{DAA4B4D4-6D71-4841-9C94-3DE7FCFB9230}">
                <p14:media xmlns:p14="http://schemas.microsoft.com/office/powerpoint/2010/main" r:embed="rId2">
                  <p14:trim end="159328.523"/>
                  <p14:fade in="1000" out="12300"/>
                </p14:media>
              </p:ext>
            </p:extLst>
          </p:nvPr>
        </p:nvPicPr>
        <p:blipFill>
          <a:blip r:embed="rId4">
            <a:duotone>
              <a:prstClr val="black"/>
              <a:schemeClr val="tx1">
                <a:tint val="45000"/>
                <a:satMod val="400000"/>
              </a:schemeClr>
            </a:duotone>
            <a:alphaModFix amt="0"/>
          </a:blip>
          <a:stretch>
            <a:fillRect/>
          </a:stretch>
        </p:blipFill>
        <p:spPr>
          <a:xfrm>
            <a:off x="4165600" y="2165350"/>
            <a:ext cx="812800" cy="812800"/>
          </a:xfrm>
          <a:prstGeom prst="rect">
            <a:avLst/>
          </a:prstGeom>
        </p:spPr>
      </p:pic>
    </p:spTree>
    <p:extLst>
      <p:ext uri="{BB962C8B-B14F-4D97-AF65-F5344CB8AC3E}">
        <p14:creationId xmlns:p14="http://schemas.microsoft.com/office/powerpoint/2010/main" val="3826313278"/>
      </p:ext>
    </p:extLst>
  </p:cSld>
  <p:clrMapOvr>
    <a:masterClrMapping/>
  </p:clrMapOvr>
  <mc:AlternateContent xmlns:mc="http://schemas.openxmlformats.org/markup-compatibility/2006">
    <mc:Choice xmlns:p14="http://schemas.microsoft.com/office/powerpoint/2010/main" Requires="p14">
      <p:transition p14:dur="300" advClick="0" advTm="1500">
        <p:fade/>
      </p:transition>
    </mc:Choice>
    <mc:Fallback>
      <p:transition advClick="0" advTm="1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10"/>
        <p:cNvGrpSpPr/>
        <p:nvPr/>
      </p:nvGrpSpPr>
      <p:grpSpPr>
        <a:xfrm>
          <a:off x="0" y="0"/>
          <a:ext cx="0" cy="0"/>
          <a:chOff x="0" y="0"/>
          <a:chExt cx="0" cy="0"/>
        </a:xfrm>
      </p:grpSpPr>
      <p:pic>
        <p:nvPicPr>
          <p:cNvPr id="7" name="Picture 6" descr="A large stone statue in front of a house&#10;&#10;Description automatically generated">
            <a:extLst>
              <a:ext uri="{FF2B5EF4-FFF2-40B4-BE49-F238E27FC236}">
                <a16:creationId xmlns:a16="http://schemas.microsoft.com/office/drawing/2014/main" id="{3E99410E-CB19-BD41-8E0C-3133FF414AE1}"/>
              </a:ext>
            </a:extLst>
          </p:cNvPr>
          <p:cNvPicPr>
            <a:picLocks noChangeAspect="1"/>
          </p:cNvPicPr>
          <p:nvPr/>
        </p:nvPicPr>
        <p:blipFill>
          <a:blip r:embed="rId3"/>
          <a:stretch>
            <a:fillRect/>
          </a:stretch>
        </p:blipFill>
        <p:spPr>
          <a:xfrm>
            <a:off x="2360245" y="0"/>
            <a:ext cx="4423509" cy="5143500"/>
          </a:xfrm>
          <a:prstGeom prst="rect">
            <a:avLst/>
          </a:prstGeom>
          <a:effectLst>
            <a:softEdge rad="127000"/>
          </a:effectLst>
        </p:spPr>
      </p:pic>
    </p:spTree>
    <p:extLst>
      <p:ext uri="{BB962C8B-B14F-4D97-AF65-F5344CB8AC3E}">
        <p14:creationId xmlns:p14="http://schemas.microsoft.com/office/powerpoint/2010/main" val="1497891011"/>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10"/>
        <p:cNvGrpSpPr/>
        <p:nvPr/>
      </p:nvGrpSpPr>
      <p:grpSpPr>
        <a:xfrm>
          <a:off x="0" y="0"/>
          <a:ext cx="0" cy="0"/>
          <a:chOff x="0" y="0"/>
          <a:chExt cx="0" cy="0"/>
        </a:xfrm>
      </p:grpSpPr>
      <p:pic>
        <p:nvPicPr>
          <p:cNvPr id="7" name="Picture 6" descr="A large stone statue in front of a house&#10;&#10;Description automatically generated">
            <a:extLst>
              <a:ext uri="{FF2B5EF4-FFF2-40B4-BE49-F238E27FC236}">
                <a16:creationId xmlns:a16="http://schemas.microsoft.com/office/drawing/2014/main" id="{3E99410E-CB19-BD41-8E0C-3133FF414AE1}"/>
              </a:ext>
            </a:extLst>
          </p:cNvPr>
          <p:cNvPicPr>
            <a:picLocks noChangeAspect="1"/>
          </p:cNvPicPr>
          <p:nvPr/>
        </p:nvPicPr>
        <p:blipFill>
          <a:blip r:embed="rId3"/>
          <a:stretch>
            <a:fillRect/>
          </a:stretch>
        </p:blipFill>
        <p:spPr>
          <a:xfrm>
            <a:off x="2360245" y="0"/>
            <a:ext cx="4423509" cy="5143500"/>
          </a:xfrm>
          <a:prstGeom prst="rect">
            <a:avLst/>
          </a:prstGeom>
          <a:effectLst>
            <a:softEdge rad="127000"/>
          </a:effectLst>
        </p:spPr>
      </p:pic>
      <p:pic>
        <p:nvPicPr>
          <p:cNvPr id="3" name="Picture 2" descr="A large white building&#10;&#10;Description automatically generated">
            <a:extLst>
              <a:ext uri="{FF2B5EF4-FFF2-40B4-BE49-F238E27FC236}">
                <a16:creationId xmlns:a16="http://schemas.microsoft.com/office/drawing/2014/main" id="{E73E27FE-188E-F349-8795-89AC95C2BD29}"/>
              </a:ext>
            </a:extLst>
          </p:cNvPr>
          <p:cNvPicPr>
            <a:picLocks noChangeAspect="1"/>
          </p:cNvPicPr>
          <p:nvPr/>
        </p:nvPicPr>
        <p:blipFill>
          <a:blip r:embed="rId4"/>
          <a:stretch>
            <a:fillRect/>
          </a:stretch>
        </p:blipFill>
        <p:spPr>
          <a:xfrm>
            <a:off x="2360245" y="0"/>
            <a:ext cx="4423509" cy="5143500"/>
          </a:xfrm>
          <a:prstGeom prst="rect">
            <a:avLst/>
          </a:prstGeom>
          <a:effectLst>
            <a:softEdge rad="127000"/>
          </a:effectLst>
        </p:spPr>
      </p:pic>
    </p:spTree>
    <p:extLst>
      <p:ext uri="{BB962C8B-B14F-4D97-AF65-F5344CB8AC3E}">
        <p14:creationId xmlns:p14="http://schemas.microsoft.com/office/powerpoint/2010/main" val="3053855444"/>
      </p:ext>
    </p:extLst>
  </p:cSld>
  <p:clrMapOvr>
    <a:masterClrMapping/>
  </p:clrMapOvr>
  <mc:AlternateContent xmlns:mc="http://schemas.openxmlformats.org/markup-compatibility/2006">
    <mc:Choice xmlns:p14="http://schemas.microsoft.com/office/powerpoint/2010/main" Requires="p14">
      <p:transition spd="slow" p14:dur="3000" advClick="0" advTm="3000">
        <p:fade/>
      </p:transition>
    </mc:Choice>
    <mc:Fallback>
      <p:transition spd="slow" advClick="0"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66E5C"/>
        </a:solidFill>
        <a:effectLst/>
      </p:bgPr>
    </p:bg>
    <p:spTree>
      <p:nvGrpSpPr>
        <p:cNvPr id="1" name="Shape 110"/>
        <p:cNvGrpSpPr/>
        <p:nvPr/>
      </p:nvGrpSpPr>
      <p:grpSpPr>
        <a:xfrm>
          <a:off x="0" y="0"/>
          <a:ext cx="0" cy="0"/>
          <a:chOff x="0" y="0"/>
          <a:chExt cx="0" cy="0"/>
        </a:xfrm>
      </p:grpSpPr>
      <p:sp>
        <p:nvSpPr>
          <p:cNvPr id="111" name="Google Shape;111;p25"/>
          <p:cNvSpPr txBox="1">
            <a:spLocks noGrp="1"/>
          </p:cNvSpPr>
          <p:nvPr>
            <p:ph type="subTitle" idx="1"/>
          </p:nvPr>
        </p:nvSpPr>
        <p:spPr>
          <a:xfrm>
            <a:off x="1371600" y="3939872"/>
            <a:ext cx="6400800" cy="228600"/>
          </a:xfrm>
          <a:prstGeom prst="rect">
            <a:avLst/>
          </a:prstGeom>
        </p:spPr>
        <p:txBody>
          <a:bodyPr spcFirstLastPara="1" wrap="square" lIns="0" tIns="0" rIns="0" bIns="0" anchor="t" anchorCtr="0">
            <a:noAutofit/>
          </a:bodyPr>
          <a:lstStyle/>
          <a:p>
            <a:pPr marL="0" indent="0">
              <a:spcAft>
                <a:spcPts val="1600"/>
              </a:spcAft>
            </a:pPr>
            <a:r>
              <a:rPr lang="en-US" sz="1800" spc="-20" dirty="0">
                <a:latin typeface="Surveyor Display Light" pitchFamily="2" charset="0"/>
                <a:ea typeface="Raleway Light"/>
                <a:cs typeface="Raleway Light"/>
                <a:sym typeface="Raleway Light"/>
              </a:rPr>
              <a:t>b</a:t>
            </a:r>
            <a:r>
              <a:rPr lang="en" sz="1800" spc="-20" dirty="0">
                <a:latin typeface="Surveyor Display Light" pitchFamily="2" charset="0"/>
                <a:ea typeface="Raleway Light"/>
                <a:cs typeface="Raleway Light"/>
                <a:sym typeface="Raleway Light"/>
              </a:rPr>
              <a:t>y </a:t>
            </a:r>
            <a:r>
              <a:rPr lang="en-US" sz="1800" spc="-20" dirty="0">
                <a:latin typeface="Surveyor Display Light" pitchFamily="2" charset="0"/>
                <a:ea typeface="Raleway Light"/>
                <a:cs typeface="Raleway Light"/>
                <a:sym typeface="Raleway Light"/>
              </a:rPr>
              <a:t>Ronaldo Migliorini, </a:t>
            </a:r>
            <a:r>
              <a:rPr lang="en-US" sz="1800" spc="-20" dirty="0" err="1">
                <a:latin typeface="Surveyor Display Light" pitchFamily="2" charset="0"/>
                <a:ea typeface="Raleway Light"/>
                <a:cs typeface="Raleway Light"/>
                <a:sym typeface="Raleway Light"/>
              </a:rPr>
              <a:t>Nathanuel</a:t>
            </a:r>
            <a:r>
              <a:rPr lang="en-US" sz="1800" spc="-20" dirty="0">
                <a:latin typeface="Surveyor Display Light" pitchFamily="2" charset="0"/>
                <a:ea typeface="Raleway Light"/>
                <a:cs typeface="Raleway Light"/>
                <a:sym typeface="Raleway Light"/>
              </a:rPr>
              <a:t> Martin &amp; Katherine Comfort-Mason</a:t>
            </a:r>
            <a:endParaRPr sz="1800" spc="-20" dirty="0">
              <a:latin typeface="Surveyor Display Light" pitchFamily="2" charset="0"/>
              <a:ea typeface="Raleway Light"/>
              <a:cs typeface="Raleway Light"/>
              <a:sym typeface="Raleway Light"/>
            </a:endParaRPr>
          </a:p>
        </p:txBody>
      </p:sp>
      <p:sp>
        <p:nvSpPr>
          <p:cNvPr id="112" name="Google Shape;112;p25"/>
          <p:cNvSpPr txBox="1">
            <a:spLocks noGrp="1"/>
          </p:cNvSpPr>
          <p:nvPr>
            <p:ph type="ctrTitle"/>
          </p:nvPr>
        </p:nvSpPr>
        <p:spPr>
          <a:xfrm>
            <a:off x="1371600" y="1885950"/>
            <a:ext cx="6400800" cy="1371600"/>
          </a:xfrm>
          <a:prstGeom prst="rect">
            <a:avLst/>
          </a:prstGeom>
        </p:spPr>
        <p:txBody>
          <a:bodyPr spcFirstLastPara="1" wrap="square" lIns="0" tIns="0" rIns="0" bIns="0" anchor="t" anchorCtr="0">
            <a:noAutofit/>
          </a:bodyPr>
          <a:lstStyle/>
          <a:p>
            <a:pPr lvl="0"/>
            <a:r>
              <a:rPr lang="en-US" sz="4800" b="1" dirty="0">
                <a:latin typeface="Boucherie Block" panose="02000506000000020004" pitchFamily="2" charset="77"/>
                <a:cs typeface="Didot" panose="02000503000000020003" pitchFamily="2" charset="-79"/>
              </a:rPr>
              <a:t>EXPLORING </a:t>
            </a:r>
            <a:r>
              <a:rPr lang="en-US" sz="4800" b="1" cap="small" dirty="0">
                <a:latin typeface="Boucherie Block" panose="02000506000000020004" pitchFamily="2" charset="77"/>
                <a:cs typeface="Didot" panose="02000503000000020003" pitchFamily="2" charset="-79"/>
              </a:rPr>
              <a:t>the</a:t>
            </a:r>
            <a:r>
              <a:rPr lang="en-US" sz="4800" b="1" dirty="0">
                <a:latin typeface="Boucherie Block" panose="02000506000000020004" pitchFamily="2" charset="77"/>
                <a:cs typeface="Didot" panose="02000503000000020003" pitchFamily="2" charset="-79"/>
              </a:rPr>
              <a:t> Future </a:t>
            </a:r>
            <a:r>
              <a:rPr lang="en-US" sz="4800" b="1" cap="small" dirty="0">
                <a:latin typeface="Boucherie Block" panose="02000506000000020004" pitchFamily="2" charset="77"/>
                <a:cs typeface="Didot" panose="02000503000000020003" pitchFamily="2" charset="-79"/>
              </a:rPr>
              <a:t>of</a:t>
            </a:r>
            <a:br>
              <a:rPr lang="en-US" sz="4800" b="1" cap="small" dirty="0">
                <a:latin typeface="Boucherie Block" panose="02000506000000020004" pitchFamily="2" charset="77"/>
                <a:cs typeface="Didot" panose="02000503000000020003" pitchFamily="2" charset="-79"/>
              </a:rPr>
            </a:br>
            <a:r>
              <a:rPr lang="en-US" sz="4800" b="1" dirty="0">
                <a:latin typeface="Boucherie Block" panose="02000506000000020004" pitchFamily="2" charset="77"/>
                <a:cs typeface="Didot" panose="02000503000000020003" pitchFamily="2" charset="-79"/>
              </a:rPr>
              <a:t>S</a:t>
            </a:r>
            <a:r>
              <a:rPr lang="en-US" sz="4800" b="1" cap="small" dirty="0">
                <a:latin typeface="Boucherie Block" panose="02000506000000020004" pitchFamily="2" charset="77"/>
                <a:cs typeface="Didot" panose="02000503000000020003" pitchFamily="2" charset="-79"/>
              </a:rPr>
              <a:t>t</a:t>
            </a:r>
            <a:r>
              <a:rPr lang="en-US" sz="4800" b="1" dirty="0">
                <a:latin typeface="Boucherie Block" panose="02000506000000020004" pitchFamily="2" charset="77"/>
                <a:cs typeface="Didot" panose="02000503000000020003" pitchFamily="2" charset="-79"/>
              </a:rPr>
              <a:t>. LOUIS THROUGH DATA</a:t>
            </a:r>
            <a:endParaRPr sz="4800" b="1" dirty="0">
              <a:latin typeface="Boucherie Block" panose="02000506000000020004" pitchFamily="2" charset="77"/>
              <a:cs typeface="Didot" panose="02000503000000020003" pitchFamily="2" charset="-79"/>
            </a:endParaRPr>
          </a:p>
        </p:txBody>
      </p:sp>
    </p:spTree>
    <p:extLst>
      <p:ext uri="{BB962C8B-B14F-4D97-AF65-F5344CB8AC3E}">
        <p14:creationId xmlns:p14="http://schemas.microsoft.com/office/powerpoint/2010/main" val="1208111238"/>
      </p:ext>
    </p:extLst>
  </p:cSld>
  <p:clrMapOvr>
    <a:masterClrMapping/>
  </p:clrMapOvr>
  <mc:AlternateContent xmlns:mc="http://schemas.openxmlformats.org/markup-compatibility/2006">
    <mc:Choice xmlns:p14="http://schemas.microsoft.com/office/powerpoint/2010/main" Requires="p14">
      <p:transition spd="slow" p14:dur="30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21D22-AD4B-A949-9FCA-DFF7962D3057}"/>
              </a:ext>
            </a:extLst>
          </p:cNvPr>
          <p:cNvSpPr>
            <a:spLocks noGrp="1"/>
          </p:cNvSpPr>
          <p:nvPr>
            <p:ph type="ctrTitle"/>
          </p:nvPr>
        </p:nvSpPr>
        <p:spPr>
          <a:xfrm>
            <a:off x="457200" y="514350"/>
            <a:ext cx="8229600" cy="830997"/>
          </a:xfrm>
        </p:spPr>
        <p:txBody>
          <a:bodyPr lIns="0" tIns="0" rIns="0" bIns="0" anchor="ctr" anchorCtr="1">
            <a:spAutoFit/>
          </a:bodyPr>
          <a:lstStyle/>
          <a:p>
            <a:r>
              <a:rPr lang="en-US" dirty="0">
                <a:solidFill>
                  <a:schemeClr val="tx1"/>
                </a:solidFill>
                <a:latin typeface="Surveyor Text Book" pitchFamily="2" charset="0"/>
              </a:rPr>
              <a:t>St. Louis is rich in culture, innovation, and history.  With a central location and low cost of living, it ought to be an attractive destination for businesses and families alike — but decades of decline make would-be residents understandably wary.</a:t>
            </a:r>
          </a:p>
        </p:txBody>
      </p:sp>
      <p:sp>
        <p:nvSpPr>
          <p:cNvPr id="4" name="Title 1">
            <a:extLst>
              <a:ext uri="{FF2B5EF4-FFF2-40B4-BE49-F238E27FC236}">
                <a16:creationId xmlns:a16="http://schemas.microsoft.com/office/drawing/2014/main" id="{44EAB24F-361D-A146-AFB5-D9EAAB5DA78E}"/>
              </a:ext>
            </a:extLst>
          </p:cNvPr>
          <p:cNvSpPr txBox="1">
            <a:spLocks/>
          </p:cNvSpPr>
          <p:nvPr/>
        </p:nvSpPr>
        <p:spPr>
          <a:xfrm>
            <a:off x="2859183" y="3480054"/>
            <a:ext cx="3425634" cy="14538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C66E5C"/>
              </a:buClr>
              <a:buSzPts val="2400"/>
              <a:buFont typeface="Prata"/>
              <a:buNone/>
              <a:defRPr sz="1800" b="0" i="0" u="none" strike="noStrike" cap="none">
                <a:solidFill>
                  <a:srgbClr val="C66E5C"/>
                </a:solidFill>
                <a:latin typeface="Prata"/>
                <a:ea typeface="Prata"/>
                <a:cs typeface="Prata"/>
                <a:sym typeface="Prata"/>
              </a:defRPr>
            </a:lvl1pPr>
            <a:lvl2pPr marR="0" lvl="1"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2pPr>
            <a:lvl3pPr marR="0" lvl="2"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3pPr>
            <a:lvl4pPr marR="0" lvl="3"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4pPr>
            <a:lvl5pPr marR="0" lvl="4"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5pPr>
            <a:lvl6pPr marR="0" lvl="5"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6pPr>
            <a:lvl7pPr marR="0" lvl="6"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7pPr>
            <a:lvl8pPr marR="0" lvl="7"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8pPr>
            <a:lvl9pPr marR="0" lvl="8"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9pPr>
          </a:lstStyle>
          <a:p>
            <a:pPr marL="228600" indent="-228600" algn="l">
              <a:spcAft>
                <a:spcPts val="900"/>
              </a:spcAft>
              <a:buFont typeface="Arial" panose="020B0604020202020204" pitchFamily="34" charset="0"/>
              <a:buChar char="•"/>
            </a:pPr>
            <a:r>
              <a:rPr lang="en-US" b="1" dirty="0">
                <a:solidFill>
                  <a:schemeClr val="tx1"/>
                </a:solidFill>
                <a:latin typeface="Surveyor Text" pitchFamily="2" charset="0"/>
              </a:rPr>
              <a:t>quantity of unoccupied</a:t>
            </a:r>
            <a:br>
              <a:rPr lang="en-US" b="1" dirty="0">
                <a:solidFill>
                  <a:schemeClr val="tx1"/>
                </a:solidFill>
                <a:latin typeface="Surveyor Text" pitchFamily="2" charset="0"/>
              </a:rPr>
            </a:br>
            <a:r>
              <a:rPr lang="en-US" b="1" dirty="0">
                <a:solidFill>
                  <a:schemeClr val="tx1"/>
                </a:solidFill>
                <a:latin typeface="Surveyor Text" pitchFamily="2" charset="0"/>
              </a:rPr>
              <a:t>residential properties</a:t>
            </a:r>
          </a:p>
          <a:p>
            <a:pPr marL="228600" indent="-228600" algn="just">
              <a:spcAft>
                <a:spcPts val="900"/>
              </a:spcAft>
              <a:buFont typeface="Arial" panose="020B0604020202020204" pitchFamily="34" charset="0"/>
              <a:buChar char="•"/>
            </a:pPr>
            <a:r>
              <a:rPr lang="en-US" b="1" dirty="0">
                <a:solidFill>
                  <a:schemeClr val="tx1"/>
                </a:solidFill>
                <a:latin typeface="Surveyor Text" pitchFamily="2" charset="0"/>
              </a:rPr>
              <a:t>crime statistics</a:t>
            </a:r>
          </a:p>
          <a:p>
            <a:pPr marL="228600" indent="-228600" algn="just">
              <a:spcAft>
                <a:spcPts val="900"/>
              </a:spcAft>
              <a:buFont typeface="Arial" panose="020B0604020202020204" pitchFamily="34" charset="0"/>
              <a:buChar char="•"/>
            </a:pPr>
            <a:r>
              <a:rPr lang="en-US" b="1" dirty="0">
                <a:solidFill>
                  <a:schemeClr val="tx1"/>
                </a:solidFill>
                <a:latin typeface="Surveyor Text" pitchFamily="2" charset="0"/>
              </a:rPr>
              <a:t>prevalence of historic homes</a:t>
            </a:r>
          </a:p>
        </p:txBody>
      </p:sp>
      <p:sp>
        <p:nvSpPr>
          <p:cNvPr id="6" name="Title 1">
            <a:extLst>
              <a:ext uri="{FF2B5EF4-FFF2-40B4-BE49-F238E27FC236}">
                <a16:creationId xmlns:a16="http://schemas.microsoft.com/office/drawing/2014/main" id="{3A94E1D7-3DB3-2945-8B10-A61B29BE2383}"/>
              </a:ext>
            </a:extLst>
          </p:cNvPr>
          <p:cNvSpPr txBox="1">
            <a:spLocks/>
          </p:cNvSpPr>
          <p:nvPr/>
        </p:nvSpPr>
        <p:spPr>
          <a:xfrm>
            <a:off x="457200" y="1587246"/>
            <a:ext cx="8229600" cy="83210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C66E5C"/>
              </a:buClr>
              <a:buSzPts val="2400"/>
              <a:buFont typeface="Prata"/>
              <a:buNone/>
              <a:defRPr sz="1800" b="0" i="0" u="none" strike="noStrike" cap="none">
                <a:solidFill>
                  <a:srgbClr val="C66E5C"/>
                </a:solidFill>
                <a:latin typeface="Prata"/>
                <a:ea typeface="Prata"/>
                <a:cs typeface="Prata"/>
                <a:sym typeface="Prata"/>
              </a:defRPr>
            </a:lvl1pPr>
            <a:lvl2pPr marR="0" lvl="1"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2pPr>
            <a:lvl3pPr marR="0" lvl="2"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3pPr>
            <a:lvl4pPr marR="0" lvl="3"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4pPr>
            <a:lvl5pPr marR="0" lvl="4"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5pPr>
            <a:lvl6pPr marR="0" lvl="5"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6pPr>
            <a:lvl7pPr marR="0" lvl="6"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7pPr>
            <a:lvl8pPr marR="0" lvl="7"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8pPr>
            <a:lvl9pPr marR="0" lvl="8"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9pPr>
          </a:lstStyle>
          <a:p>
            <a:r>
              <a:rPr lang="en-US" dirty="0">
                <a:solidFill>
                  <a:schemeClr val="tx1"/>
                </a:solidFill>
                <a:latin typeface="Surveyor Text Book" pitchFamily="2" charset="0"/>
              </a:rPr>
              <a:t>In recent years, however, ambitious homeowners and entrepreneurs have transformed crumbling, desolate areas into vibrant communities where our city’s future shines brighter than ever.  So, where is the next smart investment?</a:t>
            </a:r>
          </a:p>
        </p:txBody>
      </p:sp>
      <p:sp>
        <p:nvSpPr>
          <p:cNvPr id="7" name="Title 1">
            <a:extLst>
              <a:ext uri="{FF2B5EF4-FFF2-40B4-BE49-F238E27FC236}">
                <a16:creationId xmlns:a16="http://schemas.microsoft.com/office/drawing/2014/main" id="{8329A1F5-AEE0-F840-A9E4-65C838897F25}"/>
              </a:ext>
            </a:extLst>
          </p:cNvPr>
          <p:cNvSpPr txBox="1">
            <a:spLocks/>
          </p:cNvSpPr>
          <p:nvPr/>
        </p:nvSpPr>
        <p:spPr>
          <a:xfrm>
            <a:off x="457200" y="2627352"/>
            <a:ext cx="8229600" cy="55399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C66E5C"/>
              </a:buClr>
              <a:buSzPts val="2400"/>
              <a:buFont typeface="Prata"/>
              <a:buNone/>
              <a:defRPr sz="1800" b="0" i="0" u="none" strike="noStrike" cap="none">
                <a:solidFill>
                  <a:srgbClr val="C66E5C"/>
                </a:solidFill>
                <a:latin typeface="Prata"/>
                <a:ea typeface="Prata"/>
                <a:cs typeface="Prata"/>
                <a:sym typeface="Prata"/>
              </a:defRPr>
            </a:lvl1pPr>
            <a:lvl2pPr marR="0" lvl="1"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2pPr>
            <a:lvl3pPr marR="0" lvl="2"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3pPr>
            <a:lvl4pPr marR="0" lvl="3"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4pPr>
            <a:lvl5pPr marR="0" lvl="4"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5pPr>
            <a:lvl6pPr marR="0" lvl="5"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6pPr>
            <a:lvl7pPr marR="0" lvl="6"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7pPr>
            <a:lvl8pPr marR="0" lvl="7"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8pPr>
            <a:lvl9pPr marR="0" lvl="8" algn="l" rtl="0">
              <a:lnSpc>
                <a:spcPct val="100000"/>
              </a:lnSpc>
              <a:spcBef>
                <a:spcPts val="0"/>
              </a:spcBef>
              <a:spcAft>
                <a:spcPts val="0"/>
              </a:spcAft>
              <a:buClr>
                <a:srgbClr val="C66E5C"/>
              </a:buClr>
              <a:buSzPts val="2400"/>
              <a:buFont typeface="Prata"/>
              <a:buNone/>
              <a:defRPr sz="2400" b="0" i="0" u="none" strike="noStrike" cap="none">
                <a:solidFill>
                  <a:srgbClr val="C66E5C"/>
                </a:solidFill>
                <a:latin typeface="Prata"/>
                <a:ea typeface="Prata"/>
                <a:cs typeface="Prata"/>
                <a:sym typeface="Prata"/>
              </a:defRPr>
            </a:lvl9pPr>
          </a:lstStyle>
          <a:p>
            <a:r>
              <a:rPr lang="en-US" dirty="0">
                <a:solidFill>
                  <a:schemeClr val="tx1"/>
                </a:solidFill>
                <a:latin typeface="Surveyor Text Book" pitchFamily="2" charset="0"/>
              </a:rPr>
              <a:t>We have explored St. Louis’ 79 neighborhoods to determine which offers the greatest potential for revitalization, comparing:</a:t>
            </a:r>
          </a:p>
        </p:txBody>
      </p:sp>
    </p:spTree>
    <p:extLst>
      <p:ext uri="{BB962C8B-B14F-4D97-AF65-F5344CB8AC3E}">
        <p14:creationId xmlns:p14="http://schemas.microsoft.com/office/powerpoint/2010/main" val="4074282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21D22-AD4B-A949-9FCA-DFF7962D3057}"/>
              </a:ext>
            </a:extLst>
          </p:cNvPr>
          <p:cNvSpPr>
            <a:spLocks noGrp="1"/>
          </p:cNvSpPr>
          <p:nvPr>
            <p:ph type="ctrTitle"/>
          </p:nvPr>
        </p:nvSpPr>
        <p:spPr>
          <a:xfrm>
            <a:off x="457200" y="2156252"/>
            <a:ext cx="8229600" cy="830997"/>
          </a:xfrm>
        </p:spPr>
        <p:txBody>
          <a:bodyPr lIns="0" tIns="0" rIns="0" bIns="0" anchor="ctr" anchorCtr="1">
            <a:spAutoFit/>
          </a:bodyPr>
          <a:lstStyle/>
          <a:p>
            <a:r>
              <a:rPr lang="en-US" dirty="0">
                <a:solidFill>
                  <a:schemeClr val="tx1"/>
                </a:solidFill>
                <a:latin typeface="Surveyor Text Book" pitchFamily="2" charset="0"/>
              </a:rPr>
              <a:t>By identifying which neighborhoods have the greatest quantity of available properties, the lowest rates of violent crime, and the greatest historical significance, we hope to predict the next Lafayette Square or Tower Grove!</a:t>
            </a:r>
          </a:p>
        </p:txBody>
      </p:sp>
    </p:spTree>
    <p:extLst>
      <p:ext uri="{BB962C8B-B14F-4D97-AF65-F5344CB8AC3E}">
        <p14:creationId xmlns:p14="http://schemas.microsoft.com/office/powerpoint/2010/main" val="2320313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Botany Lesson by Slidesgo">
  <a:themeElements>
    <a:clrScheme name="Simple Light">
      <a:dk1>
        <a:srgbClr val="482400"/>
      </a:dk1>
      <a:lt1>
        <a:srgbClr val="C66E5C"/>
      </a:lt1>
      <a:dk2>
        <a:srgbClr val="FFF2EB"/>
      </a:dk2>
      <a:lt2>
        <a:srgbClr val="482400"/>
      </a:lt2>
      <a:accent1>
        <a:srgbClr val="C66E5C"/>
      </a:accent1>
      <a:accent2>
        <a:srgbClr val="FFF2EB"/>
      </a:accent2>
      <a:accent3>
        <a:srgbClr val="482400"/>
      </a:accent3>
      <a:accent4>
        <a:srgbClr val="C66E5C"/>
      </a:accent4>
      <a:accent5>
        <a:srgbClr val="FFF2EB"/>
      </a:accent5>
      <a:accent6>
        <a:srgbClr val="C66E5C"/>
      </a:accent6>
      <a:hlink>
        <a:srgbClr val="4824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TotalTime>
  <Words>173</Words>
  <Application>Microsoft Macintosh PowerPoint</Application>
  <PresentationFormat>On-screen Show (16:9)</PresentationFormat>
  <Paragraphs>9</Paragraphs>
  <Slides>7</Slides>
  <Notes>3</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vt:i4>
      </vt:variant>
    </vt:vector>
  </HeadingPairs>
  <TitlesOfParts>
    <vt:vector size="19" baseType="lpstr">
      <vt:lpstr>Proxima Nova Semibold</vt:lpstr>
      <vt:lpstr>Josefin Sans Thin</vt:lpstr>
      <vt:lpstr>Surveyor Text Book</vt:lpstr>
      <vt:lpstr>Proxima Nova</vt:lpstr>
      <vt:lpstr>Arial</vt:lpstr>
      <vt:lpstr>Prata</vt:lpstr>
      <vt:lpstr>Surveyor Text</vt:lpstr>
      <vt:lpstr>Surveyor Display Light</vt:lpstr>
      <vt:lpstr>Boucherie Block</vt:lpstr>
      <vt:lpstr>Raleway Light</vt:lpstr>
      <vt:lpstr>Botany Lesson by Slidesgo</vt:lpstr>
      <vt:lpstr>Slidesgo Final Pages</vt:lpstr>
      <vt:lpstr>PowerPoint Presentation</vt:lpstr>
      <vt:lpstr>PowerPoint Presentation</vt:lpstr>
      <vt:lpstr>PowerPoint Presentation</vt:lpstr>
      <vt:lpstr>PowerPoint Presentation</vt:lpstr>
      <vt:lpstr>EXPLORING the Future of St. LOUIS THROUGH DATA</vt:lpstr>
      <vt:lpstr>St. Louis is rich in culture, innovation, and history.  With a central location and low cost of living, it ought to be an attractive destination for businesses and families alike — but decades of decline make would-be residents understandably wary.</vt:lpstr>
      <vt:lpstr>By identifying which neighborhoods have the greatest quantity of available properties, the lowest rates of violent crime, and the greatest historical significance, we hope to predict the next Lafayette Square or Tower Grove!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BOTANY LESSON</dc:title>
  <cp:lastModifiedBy>Katherine Comfort-Mason</cp:lastModifiedBy>
  <cp:revision>49</cp:revision>
  <dcterms:modified xsi:type="dcterms:W3CDTF">2020-03-21T17:26:35Z</dcterms:modified>
</cp:coreProperties>
</file>